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902073"/>
          </a:xfrm>
        </p:spPr>
        <p:txBody>
          <a:bodyPr>
            <a:normAutofit/>
          </a:bodyPr>
          <a:lstStyle/>
          <a:p>
            <a:r>
              <a:rPr lang="nl-NL" sz="5400" b="1" dirty="0">
                <a:solidFill>
                  <a:srgbClr val="0070C0"/>
                </a:solidFill>
              </a:rPr>
              <a:t>De adem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7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>
                <a:solidFill>
                  <a:srgbClr val="002060"/>
                </a:solidFill>
              </a:rPr>
              <a:t>Ademhalen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Gasuitwisseling</a:t>
            </a:r>
          </a:p>
          <a:p>
            <a:r>
              <a:rPr lang="nl-NL" dirty="0"/>
              <a:t>Pneuma, </a:t>
            </a:r>
            <a:r>
              <a:rPr lang="nl-NL" dirty="0" err="1"/>
              <a:t>inspirer</a:t>
            </a:r>
            <a:r>
              <a:rPr lang="nl-NL" dirty="0"/>
              <a:t> (</a:t>
            </a:r>
            <a:r>
              <a:rPr lang="nl-NL" dirty="0" err="1"/>
              <a:t>ww</a:t>
            </a:r>
            <a:r>
              <a:rPr lang="nl-NL" dirty="0"/>
              <a:t>)</a:t>
            </a:r>
          </a:p>
          <a:p>
            <a:r>
              <a:rPr lang="nl-NL" dirty="0"/>
              <a:t>levenskracht, belichaming van de ziel</a:t>
            </a:r>
          </a:p>
          <a:p>
            <a:r>
              <a:rPr lang="nl-NL" dirty="0"/>
              <a:t>Expressie</a:t>
            </a:r>
          </a:p>
          <a:p>
            <a:r>
              <a:rPr lang="nl-NL" dirty="0"/>
              <a:t>Op adem komen, buiten adem zijn, adembenemend,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809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Ilse </a:t>
            </a:r>
            <a:r>
              <a:rPr lang="nl-NL" dirty="0" err="1"/>
              <a:t>Middendorf</a:t>
            </a:r>
            <a:r>
              <a:rPr lang="nl-NL" dirty="0"/>
              <a:t> (1910-2002)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De ervaarbare adem</a:t>
            </a:r>
          </a:p>
        </p:txBody>
      </p:sp>
      <p:pic>
        <p:nvPicPr>
          <p:cNvPr id="4" name="Afbeelding 3" descr="ilse middendor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413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voelen van de ademhaling</a:t>
            </a:r>
          </a:p>
          <a:p>
            <a:r>
              <a:rPr lang="nl-NL" dirty="0"/>
              <a:t>Toeschouwer zijn van eigen adem</a:t>
            </a:r>
          </a:p>
          <a:p>
            <a:r>
              <a:rPr lang="nl-NL" dirty="0"/>
              <a:t>Luisteren naar de onbewuste taal van het gemoed</a:t>
            </a:r>
          </a:p>
          <a:p>
            <a:r>
              <a:rPr lang="nl-NL" dirty="0"/>
              <a:t>Gerichte aandacht naar lichaamsdeel</a:t>
            </a:r>
          </a:p>
          <a:p>
            <a:r>
              <a:rPr lang="nl-NL" dirty="0"/>
              <a:t>Relaties met </a:t>
            </a:r>
            <a:r>
              <a:rPr lang="nl-NL" dirty="0" err="1"/>
              <a:t>mindfulness</a:t>
            </a:r>
            <a:endParaRPr lang="nl-NL" dirty="0"/>
          </a:p>
          <a:p>
            <a:r>
              <a:rPr lang="nl-NL" dirty="0"/>
              <a:t>Spirituele kant/energie/esoterie</a:t>
            </a:r>
          </a:p>
        </p:txBody>
      </p:sp>
    </p:spTree>
    <p:extLst>
      <p:ext uri="{BB962C8B-B14F-4D97-AF65-F5344CB8AC3E}">
        <p14:creationId xmlns:p14="http://schemas.microsoft.com/office/powerpoint/2010/main" val="147085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3600" dirty="0"/>
          </a:p>
          <a:p>
            <a:pPr marL="514350" indent="-514350">
              <a:buFont typeface="+mj-lt"/>
              <a:buAutoNum type="arabicPeriod"/>
            </a:pPr>
            <a:r>
              <a:rPr lang="nl-NL" sz="3600" dirty="0"/>
              <a:t> Onbewust adem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dirty="0"/>
              <a:t> Bewuste adem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dirty="0"/>
              <a:t> Ervaarbare adem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928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</a:rPr>
              <a:t>Ervaarbare adem: ademruimtes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b="1" dirty="0">
                <a:solidFill>
                  <a:srgbClr val="002060"/>
                </a:solidFill>
              </a:rPr>
              <a:t>Onderste ruimte</a:t>
            </a:r>
            <a:r>
              <a:rPr lang="nl-NL" dirty="0"/>
              <a:t>: </a:t>
            </a:r>
          </a:p>
          <a:p>
            <a:endParaRPr lang="nl-NL" dirty="0"/>
          </a:p>
          <a:p>
            <a:r>
              <a:rPr lang="nl-NL" dirty="0"/>
              <a:t>Bekken en benen</a:t>
            </a:r>
          </a:p>
          <a:p>
            <a:r>
              <a:rPr lang="nl-NL" dirty="0"/>
              <a:t>vitale ruimte</a:t>
            </a:r>
          </a:p>
          <a:p>
            <a:r>
              <a:rPr lang="nl-NL" dirty="0"/>
              <a:t>De basis, vitale energie, veiligheid en stabiliteit, dragend</a:t>
            </a:r>
          </a:p>
        </p:txBody>
      </p:sp>
    </p:spTree>
    <p:extLst>
      <p:ext uri="{BB962C8B-B14F-4D97-AF65-F5344CB8AC3E}">
        <p14:creationId xmlns:p14="http://schemas.microsoft.com/office/powerpoint/2010/main" val="282323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600" b="1" dirty="0">
                <a:solidFill>
                  <a:srgbClr val="002060"/>
                </a:solidFill>
              </a:rPr>
              <a:t>Middelste ruimte</a:t>
            </a:r>
          </a:p>
          <a:p>
            <a:endParaRPr lang="nl-NL" dirty="0"/>
          </a:p>
          <a:p>
            <a:r>
              <a:rPr lang="nl-NL" dirty="0"/>
              <a:t>Tussen navel en 8</a:t>
            </a:r>
            <a:r>
              <a:rPr lang="nl-NL" baseline="30000" dirty="0"/>
              <a:t>e</a:t>
            </a:r>
            <a:r>
              <a:rPr lang="nl-NL" dirty="0"/>
              <a:t> rib</a:t>
            </a:r>
          </a:p>
          <a:p>
            <a:r>
              <a:rPr lang="nl-NL" dirty="0"/>
              <a:t>Diafragma</a:t>
            </a:r>
          </a:p>
          <a:p>
            <a:r>
              <a:rPr lang="nl-NL" dirty="0"/>
              <a:t>De stam van de boom</a:t>
            </a:r>
          </a:p>
          <a:p>
            <a:r>
              <a:rPr lang="nl-NL" dirty="0"/>
              <a:t>Relaties met de buitenwereld</a:t>
            </a:r>
          </a:p>
          <a:p>
            <a:r>
              <a:rPr lang="nl-NL" dirty="0"/>
              <a:t>Ons gevoelsleven, contact met de buitenwereld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07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b="1" dirty="0">
                <a:solidFill>
                  <a:srgbClr val="002060"/>
                </a:solidFill>
              </a:rPr>
              <a:t>Bovenste ademruimte</a:t>
            </a:r>
          </a:p>
          <a:p>
            <a:endParaRPr lang="nl-NL" dirty="0"/>
          </a:p>
          <a:p>
            <a:r>
              <a:rPr lang="nl-NL" dirty="0"/>
              <a:t>Bovenste deel romp, armen en hoofd</a:t>
            </a:r>
          </a:p>
          <a:p>
            <a:r>
              <a:rPr lang="nl-NL" dirty="0"/>
              <a:t>Ons denken en voelen</a:t>
            </a:r>
          </a:p>
          <a:p>
            <a:r>
              <a:rPr lang="nl-NL" dirty="0"/>
              <a:t>Levensenergie, vitaliteit</a:t>
            </a:r>
          </a:p>
          <a:p>
            <a:r>
              <a:rPr lang="nl-NL" dirty="0"/>
              <a:t>Het geven en ontvangen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43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>Oefenboek :   Regina Herbig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/>
          <a:lstStyle/>
          <a:p>
            <a:r>
              <a:rPr lang="nl-NL" dirty="0"/>
              <a:t>Herbig, R. De adem, bron van ontspanning en vitaliteit, de Toorts, Haarlem, ISBN 9060208080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10010040019969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7" y="2636912"/>
            <a:ext cx="3317757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9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168</Words>
  <Application>Microsoft Office PowerPoint</Application>
  <PresentationFormat>Diavoorstelling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De adem</vt:lpstr>
      <vt:lpstr>PowerPoint-presentatie</vt:lpstr>
      <vt:lpstr>PowerPoint-presentatie</vt:lpstr>
      <vt:lpstr>PowerPoint-presentatie</vt:lpstr>
      <vt:lpstr>PowerPoint-presentatie</vt:lpstr>
      <vt:lpstr>Ervaarbare adem: ademruimtes</vt:lpstr>
      <vt:lpstr>PowerPoint-presentatie</vt:lpstr>
      <vt:lpstr>PowerPoint-presentatie</vt:lpstr>
      <vt:lpstr>Oefenboek :   Regina Herbig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adem</dc:title>
  <dc:creator>Albert Mulder</dc:creator>
  <cp:lastModifiedBy>hugo helmes</cp:lastModifiedBy>
  <cp:revision>2</cp:revision>
  <dcterms:created xsi:type="dcterms:W3CDTF">2018-09-17T14:11:46Z</dcterms:created>
  <dcterms:modified xsi:type="dcterms:W3CDTF">2020-03-12T19:47:37Z</dcterms:modified>
</cp:coreProperties>
</file>